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AE4ED-E2F1-44CC-8396-80270B6EEB5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0BDCB-2660-47F4-91F1-2AB530AA5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0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0BDCB-2660-47F4-91F1-2AB530AA58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1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3DF9-B174-4DC5-94FF-E4A3CFB097DE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7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1F2F-82D0-44CF-B8C6-D4E443BE55F7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3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EBE2-1089-4367-8355-91FA266BC634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259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7016-1DF2-4AA4-BE7F-25E6D4E418FD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8778-5708-4DEF-92E3-5DC80F70CBC4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674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9B45-47CC-46C4-B29B-0BF4FD68D7A5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26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213E-92CC-40DA-82EB-A0505B7DD497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96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2306A-A2F8-4A61-B197-7219028AA067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EA93-4ECB-4CF2-8FFA-03158B5BEF58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8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DABD5-5B2C-4253-8C9A-D4E11BE7E13B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3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E606-7EEE-4C10-8F76-157EDAE6B236}" type="datetime1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70B8-DC2A-471E-B9C0-503E5DA14603}" type="datetime1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1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974C3-25B4-4697-A2E2-479E45643009}" type="datetime1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6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7130-382C-4642-A536-11DCF9938140}" type="datetime1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5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259DF-D0B8-4C2A-BB17-5AE858E9470C}" type="datetime1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7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9D44A-2951-4A76-9C6C-39707F3E6EBA}" type="datetime1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0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8EDA4-C88F-4552-9A28-45B5F3A5589E}" type="datetime1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Texas Southern University,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58C8F4-684A-499B-867D-25277877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7112-BE5B-E040-3191-746B3D3CC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26"/>
            <a:ext cx="10515600" cy="10336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HBCU CHIP CONFERENCE</a:t>
            </a:r>
            <a:br>
              <a:rPr lang="en-US" sz="3200" dirty="0"/>
            </a:br>
            <a:r>
              <a:rPr lang="en-US" sz="3200" dirty="0"/>
              <a:t>ATLANTA, GEORGIA</a:t>
            </a:r>
            <a:br>
              <a:rPr lang="en-US" sz="3200" dirty="0"/>
            </a:br>
            <a:r>
              <a:rPr lang="en-US" sz="3200" dirty="0"/>
              <a:t>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9F2D5-ACCC-2EE9-45C8-C03C79627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546698"/>
            <a:ext cx="10648404" cy="4630265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Adaptive Self-Healing Neuromorphic-Inspired VLSI Architecture for Ultra-Low Power Edge AI (ASHN-VLSI)</a:t>
            </a:r>
          </a:p>
          <a:p>
            <a:pPr marL="0" indent="0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2800" dirty="0"/>
              <a:t>Presenter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Graham Thomas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14AF-0BC5-94C8-3029-BEBED20DA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Texas Southern University,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CBB8E1-B408-8517-5CA9-3D53F4947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183" y="1748091"/>
            <a:ext cx="2478932" cy="2325844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782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FE048-B508-50A6-1FC8-BFE91127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5" y="127222"/>
            <a:ext cx="9891423" cy="1144988"/>
          </a:xfrm>
        </p:spPr>
        <p:txBody>
          <a:bodyPr>
            <a:normAutofit fontScale="90000"/>
          </a:bodyPr>
          <a:lstStyle/>
          <a:p>
            <a:r>
              <a:rPr lang="en-US" dirty="0"/>
              <a:t>Adaptive Self-Healing Neuromorphic-Inspired VLSI Architecture for Ultra-Low Power Edge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34CDE-412C-C90D-4AA6-7C76CF025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2211"/>
            <a:ext cx="8596668" cy="4769152"/>
          </a:xfrm>
        </p:spPr>
        <p:txBody>
          <a:bodyPr>
            <a:normAutofit/>
          </a:bodyPr>
          <a:lstStyle/>
          <a:p>
            <a:r>
              <a:rPr lang="en-US" sz="2400" dirty="0"/>
              <a:t>Current AI-enabled Internet of Things (IOT) devices demand Very-Large-Scale Integration architecture (VLSI), which is: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Energy efficient</a:t>
            </a:r>
          </a:p>
          <a:p>
            <a:pPr lvl="1"/>
            <a:r>
              <a:rPr lang="en-US" sz="2400" dirty="0"/>
              <a:t> Resilient to process variations</a:t>
            </a:r>
          </a:p>
          <a:p>
            <a:pPr lvl="1"/>
            <a:r>
              <a:rPr lang="en-US" sz="2400" dirty="0"/>
              <a:t>Effects of aging</a:t>
            </a:r>
          </a:p>
          <a:p>
            <a:pPr lvl="1"/>
            <a:r>
              <a:rPr lang="en-US" sz="2400" dirty="0"/>
              <a:t>Momentary faults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AC9E5-5361-F7ED-C663-C1FE6658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</p:spTree>
    <p:extLst>
      <p:ext uri="{BB962C8B-B14F-4D97-AF65-F5344CB8AC3E}">
        <p14:creationId xmlns:p14="http://schemas.microsoft.com/office/powerpoint/2010/main" val="312939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621ED-B6CD-9FC7-CBF4-00B340AFE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7222"/>
            <a:ext cx="8596668" cy="1192696"/>
          </a:xfrm>
        </p:spPr>
        <p:txBody>
          <a:bodyPr>
            <a:normAutofit fontScale="90000"/>
          </a:bodyPr>
          <a:lstStyle/>
          <a:p>
            <a:r>
              <a:rPr lang="en-US" dirty="0"/>
              <a:t>Adaptive Self-Healing Neuromorphic-Inspired VLSI Architecture for Ultra-Low Power Edge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C70C3-A919-AC73-3508-36300F5A8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9919"/>
            <a:ext cx="8596668" cy="4721444"/>
          </a:xfrm>
        </p:spPr>
        <p:txBody>
          <a:bodyPr>
            <a:normAutofit/>
          </a:bodyPr>
          <a:lstStyle/>
          <a:p>
            <a:r>
              <a:rPr lang="en-US" sz="2400" dirty="0"/>
              <a:t>Currently, the processing of faults and solutions is done from a central processing unit.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This means more power consumption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Substantial delay times for fault detection and correction</a:t>
            </a:r>
          </a:p>
          <a:p>
            <a:endParaRPr lang="en-US" sz="2400" dirty="0"/>
          </a:p>
          <a:p>
            <a:r>
              <a:rPr lang="en-US" sz="2400" dirty="0"/>
              <a:t>Processing of faults at the sensor (edge computing substantially reduces power consumption and time to remedy the situation.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63FED-926A-AC45-B064-5A5DB8526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</p:spTree>
    <p:extLst>
      <p:ext uri="{BB962C8B-B14F-4D97-AF65-F5344CB8AC3E}">
        <p14:creationId xmlns:p14="http://schemas.microsoft.com/office/powerpoint/2010/main" val="715600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CE3A-DB5E-9471-0E31-96EB08DD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6" y="119270"/>
            <a:ext cx="10265134" cy="116089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Adaptive Self-Healing Neuromorphic-Inspired VLSI Architecture for Ultra-Low Power Edge AI (ASHN-VLSI)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4F27-CFC5-2489-6992-AB54F7AEA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85" y="1280161"/>
            <a:ext cx="9978887" cy="476120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Neuromorphic-Inspired Low-Power VLSI Architecture for Edge AI in LOT sensor nodes:</a:t>
            </a:r>
          </a:p>
          <a:p>
            <a:pPr lvl="1"/>
            <a:r>
              <a:rPr lang="en-US" sz="2400" dirty="0"/>
              <a:t>Motivated by how the human brain functions</a:t>
            </a:r>
          </a:p>
          <a:p>
            <a:pPr lvl="1"/>
            <a:r>
              <a:rPr lang="en-US" sz="2400" dirty="0"/>
              <a:t>Process information by using event-driven and parallel frameworks</a:t>
            </a:r>
          </a:p>
          <a:p>
            <a:pPr lvl="1"/>
            <a:r>
              <a:rPr lang="en-US" sz="2400" dirty="0"/>
              <a:t> Sensors mimic biological neural systems</a:t>
            </a:r>
          </a:p>
          <a:p>
            <a:pPr lvl="1"/>
            <a:r>
              <a:rPr lang="en-US" sz="2400" dirty="0"/>
              <a:t> Mimicking biological neural systems reduces energy consumption</a:t>
            </a:r>
          </a:p>
          <a:p>
            <a:pPr lvl="1"/>
            <a:r>
              <a:rPr lang="en-US" sz="2400" dirty="0"/>
              <a:t>Maintains accurate and responsive interference capabilities</a:t>
            </a:r>
          </a:p>
          <a:p>
            <a:pPr lvl="1"/>
            <a:r>
              <a:rPr lang="en-US" sz="2400" dirty="0"/>
              <a:t>Carry out real-time applications (e.g., image recognition, speech processing, anomaly detection)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90B8A-9933-DA3A-5B68-E3059F24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</p:spTree>
    <p:extLst>
      <p:ext uri="{BB962C8B-B14F-4D97-AF65-F5344CB8AC3E}">
        <p14:creationId xmlns:p14="http://schemas.microsoft.com/office/powerpoint/2010/main" val="325122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5DF29-3F2D-2D38-E633-AA3B4581D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77166"/>
            <a:ext cx="9970936" cy="1083724"/>
          </a:xfrm>
        </p:spPr>
        <p:txBody>
          <a:bodyPr>
            <a:normAutofit/>
          </a:bodyPr>
          <a:lstStyle/>
          <a:p>
            <a:r>
              <a:rPr lang="en-US" sz="2800" dirty="0"/>
              <a:t>Adaptive Self-Healing Neuromorphic-Inspired VLSI Architecture for Ultra-Low Power Edge AI (ASHN-VLSI)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C5135-9BAB-8B47-6760-126B6B5FF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160890"/>
            <a:ext cx="9875520" cy="488047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The proposed novel Adaptive Self-Healing Neuromorphic-Inspired Very Large-Scale Integration (ASHN-VLSI) architecture integrates:</a:t>
            </a:r>
          </a:p>
          <a:p>
            <a:pPr lvl="1"/>
            <a:r>
              <a:rPr lang="en-US" dirty="0"/>
              <a:t> On-site health monitoring, </a:t>
            </a:r>
          </a:p>
          <a:p>
            <a:pPr lvl="1"/>
            <a:r>
              <a:rPr lang="en-US" dirty="0"/>
              <a:t>Machine-learning-driven fault prediction, </a:t>
            </a:r>
          </a:p>
          <a:p>
            <a:pPr lvl="1"/>
            <a:r>
              <a:rPr lang="en-US" dirty="0"/>
              <a:t>Dynamic reconfigurable logic to enhance reliability while minimizing power consumption. </a:t>
            </a:r>
          </a:p>
          <a:p>
            <a:r>
              <a:rPr lang="en-US" dirty="0"/>
              <a:t> Three key innovations are introduced: </a:t>
            </a:r>
          </a:p>
          <a:p>
            <a:pPr lvl="1"/>
            <a:r>
              <a:rPr lang="en-US" dirty="0"/>
              <a:t>(1) distributed on-chip nanoscale health sensors embedded within standard cell libraries to monitor parameters such as threshold voltage drift, electromigration stress, and temperature hotspots;</a:t>
            </a:r>
          </a:p>
          <a:p>
            <a:pPr lvl="1"/>
            <a:r>
              <a:rPr lang="en-US" dirty="0"/>
              <a:t> (2) a lightweight hardware neural predictor that anticipates aging-induced failures using real-time telemetry; and </a:t>
            </a:r>
          </a:p>
          <a:p>
            <a:pPr lvl="1"/>
            <a:r>
              <a:rPr lang="en-US" dirty="0"/>
              <a:t>(3) a fine-grained reconfigurable fabric capable of dynamically rerouting critical logic paths and reallocating computational loads without interrupting system operation.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27398-AE3B-64E0-2E3E-668B47384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</p:spTree>
    <p:extLst>
      <p:ext uri="{BB962C8B-B14F-4D97-AF65-F5344CB8AC3E}">
        <p14:creationId xmlns:p14="http://schemas.microsoft.com/office/powerpoint/2010/main" val="28662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F2361-5ECF-50B1-B571-E9053AB9C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69" y="143124"/>
            <a:ext cx="10177669" cy="1129086"/>
          </a:xfrm>
        </p:spPr>
        <p:txBody>
          <a:bodyPr>
            <a:normAutofit fontScale="90000"/>
          </a:bodyPr>
          <a:lstStyle/>
          <a:p>
            <a:r>
              <a:rPr lang="en-US" dirty="0"/>
              <a:t>Adaptive Self-Healing Neuromorphic-Inspired VLSI Architecture for Ultra-Low Power Edge AI (ASHN-VLSI)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CEEAE-DF55-E623-03DA-6C9F2C114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" y="1272211"/>
            <a:ext cx="10177669" cy="47691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Unlike conventional redundancy-based fault-tolerance techniques that incur high area and power overheads, the ASHN-VLSI framework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leverages predictive analytics and localized reconfiguration to significantly reduce standby power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and extend chip lifetime. </a:t>
            </a:r>
          </a:p>
          <a:p>
            <a:r>
              <a:rPr lang="en-US" dirty="0"/>
              <a:t> Fabricated using advanced </a:t>
            </a:r>
            <a:r>
              <a:rPr lang="en-US" dirty="0" err="1"/>
              <a:t>FinFET</a:t>
            </a:r>
            <a:r>
              <a:rPr lang="en-US" dirty="0"/>
              <a:t> technology nodes, the architecture demonstrates:</a:t>
            </a:r>
          </a:p>
          <a:p>
            <a:pPr lvl="1"/>
            <a:r>
              <a:rPr lang="en-US" dirty="0"/>
              <a:t>improved resilience against soft errors and process variability while maintaining sub-threshold operational capability for ultra-low-power edge AI workloads. </a:t>
            </a:r>
          </a:p>
          <a:p>
            <a:pPr lvl="1"/>
            <a:r>
              <a:rPr lang="en-US" dirty="0"/>
              <a:t>Significant improvements in mean time to failure (MTTF), reduced leakage power, and enhanced energy-delay product could be achieved compared to traditional fault-tolerant designs. </a:t>
            </a:r>
          </a:p>
          <a:p>
            <a:r>
              <a:rPr lang="en-US" dirty="0"/>
              <a:t> This research opens a new direction in intelligent, self-aware VLSI systems by merging neuromorphic concepts with adaptive hardware reliability management, offering a scalable solution for next-generation autonomous and edge computing platforms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846F9-F6CF-F9B3-DD42-6E5E8ABA8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</p:spTree>
    <p:extLst>
      <p:ext uri="{BB962C8B-B14F-4D97-AF65-F5344CB8AC3E}">
        <p14:creationId xmlns:p14="http://schemas.microsoft.com/office/powerpoint/2010/main" val="4130896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75321-AD15-4339-57D8-B8E969633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17" y="71562"/>
            <a:ext cx="9962985" cy="1033669"/>
          </a:xfrm>
        </p:spPr>
        <p:txBody>
          <a:bodyPr>
            <a:normAutofit/>
          </a:bodyPr>
          <a:lstStyle/>
          <a:p>
            <a:r>
              <a:rPr lang="en-US" sz="2800" dirty="0"/>
              <a:t>Adaptive Self-Healing Neuromorphic-Inspired VLSI Architecture for Ultra-Low Power Edge AI (ASHN-VLSI)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8694A-B529-F319-20A8-57F038D5F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29" y="1105231"/>
            <a:ext cx="9899373" cy="493613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</a:t>
            </a:r>
          </a:p>
          <a:p>
            <a:pPr marL="0" indent="0">
              <a:buNone/>
            </a:pPr>
            <a:r>
              <a:rPr lang="en-US" dirty="0"/>
              <a:t>							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Questions?????????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							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Thank You!!!!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12E73-5B7D-6B33-183B-82BC8170B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Texas Southern University, 2026</a:t>
            </a:r>
          </a:p>
        </p:txBody>
      </p:sp>
      <p:pic>
        <p:nvPicPr>
          <p:cNvPr id="6" name="Graphic 5" descr="Artificial Intelligence with solid fill">
            <a:extLst>
              <a:ext uri="{FF2B5EF4-FFF2-40B4-BE49-F238E27FC236}">
                <a16:creationId xmlns:a16="http://schemas.microsoft.com/office/drawing/2014/main" id="{C4D49CF2-74B6-70A5-2798-C330038BAFE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26140" y="2261679"/>
            <a:ext cx="2159541" cy="181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877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</TotalTime>
  <Words>540</Words>
  <Application>Microsoft Office PowerPoint</Application>
  <PresentationFormat>Widescreen</PresentationFormat>
  <Paragraphs>74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Trebuchet MS</vt:lpstr>
      <vt:lpstr>Wingdings</vt:lpstr>
      <vt:lpstr>Wingdings 3</vt:lpstr>
      <vt:lpstr>Facet</vt:lpstr>
      <vt:lpstr>HBCU CHIP CONFERENCE ATLANTA, GEORGIA 2026</vt:lpstr>
      <vt:lpstr>Adaptive Self-Healing Neuromorphic-Inspired VLSI Architecture for Ultra-Low Power Edge AI</vt:lpstr>
      <vt:lpstr>Adaptive Self-Healing Neuromorphic-Inspired VLSI Architecture for Ultra-Low Power Edge AI</vt:lpstr>
      <vt:lpstr>Adaptive Self-Healing Neuromorphic-Inspired VLSI Architecture for Ultra-Low Power Edge AI (ASHN-VLSI)</vt:lpstr>
      <vt:lpstr>Adaptive Self-Healing Neuromorphic-Inspired VLSI Architecture for Ultra-Low Power Edge AI (ASHN-VLSI)</vt:lpstr>
      <vt:lpstr>Adaptive Self-Healing Neuromorphic-Inspired VLSI Architecture for Ultra-Low Power Edge AI (ASHN-VLSI)</vt:lpstr>
      <vt:lpstr>Adaptive Self-Healing Neuromorphic-Inspired VLSI Architecture for Ultra-Low Power Edge AI (ASHN-VLSI)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Thomas, Graham</dc:creator>
  <cp:lastModifiedBy>Thomas, Graham</cp:lastModifiedBy>
  <cp:revision>1</cp:revision>
  <dcterms:created xsi:type="dcterms:W3CDTF">2026-04-01T13:38:19Z</dcterms:created>
  <dcterms:modified xsi:type="dcterms:W3CDTF">2026-04-01T14:46:54Z</dcterms:modified>
</cp:coreProperties>
</file>